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14"/>
  </p:notesMasterIdLst>
  <p:handoutMasterIdLst>
    <p:handoutMasterId r:id="rId15"/>
  </p:handoutMasterIdLst>
  <p:sldIdLst>
    <p:sldId id="256" r:id="rId5"/>
    <p:sldId id="315" r:id="rId6"/>
    <p:sldId id="306" r:id="rId7"/>
    <p:sldId id="310" r:id="rId8"/>
    <p:sldId id="303" r:id="rId9"/>
    <p:sldId id="322" r:id="rId10"/>
    <p:sldId id="325" r:id="rId11"/>
    <p:sldId id="324" r:id="rId12"/>
    <p:sldId id="319" r:id="rId13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35" autoAdjust="0"/>
    <p:restoredTop sz="94674"/>
  </p:normalViewPr>
  <p:slideViewPr>
    <p:cSldViewPr>
      <p:cViewPr varScale="1">
        <p:scale>
          <a:sx n="54" d="100"/>
          <a:sy n="54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9328AF-55A5-B442-B87E-B999FE667199}" type="datetimeFigureOut">
              <a:rPr lang="en-CA"/>
              <a:pPr/>
              <a:t>2024-09-17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2352258-D199-8240-B95D-326B5D37A642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8209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29" tIns="47115" rIns="94229" bIns="471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F8A1D1E-AD28-E848-9DDB-09E361E9047A}" type="datetimeFigureOut">
              <a:rPr lang="en-CA"/>
              <a:pPr/>
              <a:t>2024-09-17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4850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5" rIns="94229" bIns="47115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229" tIns="47115" rIns="94229" bIns="4711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29" tIns="47115" rIns="94229" bIns="471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050EC90-9FA8-544B-BD3A-C7D3E0C0E367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7268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5A15C-93E2-F040-B9B5-7FEEF9327D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>
              <a:latin typeface="Calibri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9300" indent="-2873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52525" indent="-2301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14488" indent="-2301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76450" indent="-2301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7CC259B-364A-6448-A82C-B32823068071}" type="slidenum">
              <a:rPr lang="en-CA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6293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>
              <a:latin typeface="Calibri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9300" indent="-28733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52525" indent="-2301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14488" indent="-2301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76450" indent="-2301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3365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9085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4805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05250" indent="-2301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D355A2B-EFD4-8243-A188-638A90FBFF94}" type="slidenum">
              <a:rPr lang="en-CA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1851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7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1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1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045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9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5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5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000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73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1502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8" name="Picture 6" descr="UWindsor powerpoint bottom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0775"/>
            <a:ext cx="91440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UW_Logo_1L_horz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69038"/>
            <a:ext cx="2301875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utlook.office365.com/book/PoliticalScienceBookings@uwindsor.ca/" TargetMode="External"/><Relationship Id="rId2" Type="http://schemas.openxmlformats.org/officeDocument/2006/relationships/hyperlink" Target="mailto:maltseva@uwindsor.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indsor.ca/political-science/507/program-checklis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sk.uwindsor.ca/app/answers/detail/a_id/253/kw/add%20a%20minor" TargetMode="External"/><Relationship Id="rId2" Type="http://schemas.openxmlformats.org/officeDocument/2006/relationships/hyperlink" Target="https://www.uwindsor.ca/secretariat/sites/uwindsor.ca.secretariat/files/undergraduate_calendar_fall_2024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uture.uwindsor.ca/looking-for-a-course?elqTrackId=f969161247d04d85b6d44d38be9809c9&amp;elq=00000000000000000000000000000000&amp;elqaid=596&amp;elqat=2&amp;elqCampaignId=" TargetMode="External"/><Relationship Id="rId2" Type="http://schemas.openxmlformats.org/officeDocument/2006/relationships/hyperlink" Target="https://future.uwindsor.ca/course-options-requiremen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indsor.ca/political-science/549/succeeding-political-science" TargetMode="External"/><Relationship Id="rId2" Type="http://schemas.openxmlformats.org/officeDocument/2006/relationships/hyperlink" Target="https://ask.uwindsor.c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7B385-2DCA-364C-8CE4-7908472926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to the Department of Political Science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C55872D-D1D8-410E-B9EC-BC47AD8830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sz="2400" dirty="0"/>
              <a:t>Dr. Elena Maltseva</a:t>
            </a:r>
          </a:p>
          <a:p>
            <a:r>
              <a:rPr lang="en-US" sz="2400" dirty="0"/>
              <a:t>Undergraduate Program Chair</a:t>
            </a:r>
            <a:endParaRPr lang="en-CA" sz="2400" dirty="0"/>
          </a:p>
          <a:p>
            <a:r>
              <a:rPr lang="en-CA" sz="2400" dirty="0"/>
              <a:t>maltseva@uwindsor.ca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C6A04B-45C0-4C66-A56B-B5DBD0F3ED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47686"/>
            <a:ext cx="2399847" cy="15969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A0011B-29AD-4814-9534-AED937C9A7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757" y="482350"/>
            <a:ext cx="2631605" cy="147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82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45"/>
    </mc:Choice>
    <mc:Fallback xmlns="">
      <p:transition spd="slow" advTm="1884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2F7D-CA39-4601-A91D-1CACF1152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/>
              <a:t>Welcome to the Department of Political Science!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8B011-D29A-437C-B411-A13C5A84B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525963"/>
          </a:xfrm>
        </p:spPr>
        <p:txBody>
          <a:bodyPr/>
          <a:lstStyle/>
          <a:p>
            <a:r>
              <a:rPr lang="en-CA" sz="2800" b="1" dirty="0"/>
              <a:t>Dr. Elena Maltseva – Academic Advisor</a:t>
            </a:r>
          </a:p>
          <a:p>
            <a:pPr lvl="1"/>
            <a:r>
              <a:rPr lang="en-CA" sz="2400" u="sng" dirty="0"/>
              <a:t>Email</a:t>
            </a:r>
            <a:r>
              <a:rPr lang="en-CA" sz="2400" dirty="0"/>
              <a:t>: </a:t>
            </a:r>
            <a:r>
              <a:rPr lang="en-CA" sz="2400" dirty="0">
                <a:hlinkClick r:id="rId2"/>
              </a:rPr>
              <a:t>maltseva@uwindsor.ca</a:t>
            </a:r>
            <a:endParaRPr lang="en-CA" sz="2400" dirty="0"/>
          </a:p>
          <a:p>
            <a:pPr lvl="1"/>
            <a:r>
              <a:rPr lang="en-US" sz="2400" u="sng" dirty="0"/>
              <a:t>In-person Office Hours</a:t>
            </a:r>
            <a:r>
              <a:rPr lang="en-US" sz="2400" dirty="0"/>
              <a:t> (Sept 9 - Dec 4, 2024):</a:t>
            </a:r>
            <a:br>
              <a:rPr lang="en-US" sz="2400" dirty="0"/>
            </a:br>
            <a:r>
              <a:rPr lang="en-US" sz="2400" dirty="0"/>
              <a:t>- Tuesday 11:45am-12:45pm</a:t>
            </a:r>
            <a:br>
              <a:rPr lang="en-US" sz="2400" dirty="0"/>
            </a:br>
            <a:r>
              <a:rPr lang="en-US" sz="2400" dirty="0"/>
              <a:t>- Thursday 12:00pm-2:00pm</a:t>
            </a:r>
          </a:p>
          <a:p>
            <a:pPr lvl="2"/>
            <a:r>
              <a:rPr lang="en-US" sz="2000" dirty="0"/>
              <a:t>Office Location: Chrysler Hall North 1135</a:t>
            </a:r>
          </a:p>
          <a:p>
            <a:pPr lvl="1"/>
            <a:r>
              <a:rPr lang="en-US" sz="2400" u="sng" dirty="0"/>
              <a:t>Online Office Hours</a:t>
            </a:r>
            <a:r>
              <a:rPr lang="en-US" sz="2400" dirty="0"/>
              <a:t> (Sept 9 - Dec 18, 2024):</a:t>
            </a:r>
            <a:br>
              <a:rPr lang="en-US" sz="2400" dirty="0"/>
            </a:br>
            <a:r>
              <a:rPr lang="en-US" sz="2400" dirty="0"/>
              <a:t>- Monday 10:00am-12:00pm</a:t>
            </a:r>
          </a:p>
          <a:p>
            <a:pPr lvl="2"/>
            <a:r>
              <a:rPr lang="en-US" sz="2000" dirty="0"/>
              <a:t>To book an online appointment, please use Political Science Bookings: </a:t>
            </a:r>
            <a:r>
              <a:rPr lang="en-US" sz="2000" dirty="0">
                <a:hlinkClick r:id="rId3"/>
              </a:rPr>
              <a:t>https://outlook.office365.com/book/PoliticalScienceBookings@uwindsor.ca/</a:t>
            </a:r>
            <a:endParaRPr lang="en-US" sz="2000" dirty="0"/>
          </a:p>
          <a:p>
            <a:pPr marL="0" indent="0">
              <a:buNone/>
            </a:pP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70847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C64B3-7760-4301-85EC-9282181A0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/>
              <a:t>Important Academic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B86C5-5921-46C8-82DB-1B0CC9F35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2800" dirty="0"/>
              <a:t>Sept 18, 2024 – Academic Add/Drop for Fall 2024 courses</a:t>
            </a:r>
          </a:p>
          <a:p>
            <a:r>
              <a:rPr lang="en-US" sz="2800" dirty="0"/>
              <a:t>Oct 12th, 2024 to Oct 20th, 2024 – Reading Week</a:t>
            </a:r>
          </a:p>
          <a:p>
            <a:r>
              <a:rPr lang="en-US" sz="2800" dirty="0"/>
              <a:t>Nov 13, 2024 – Last Day to Voluntarily Withdraw from Fall 2024 courses</a:t>
            </a:r>
          </a:p>
          <a:p>
            <a:r>
              <a:rPr lang="en-US" sz="2800" dirty="0"/>
              <a:t>Dec 4, 2024 – Last Day for Fall 2024 Classes</a:t>
            </a:r>
          </a:p>
          <a:p>
            <a:r>
              <a:rPr lang="en-US" sz="2800" dirty="0"/>
              <a:t>Dec 7th, 2024 to Dec 18th, 2024 – Final Exams</a:t>
            </a:r>
          </a:p>
        </p:txBody>
      </p:sp>
    </p:spTree>
    <p:extLst>
      <p:ext uri="{BB962C8B-B14F-4D97-AF65-F5344CB8AC3E}">
        <p14:creationId xmlns:p14="http://schemas.microsoft.com/office/powerpoint/2010/main" val="159319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678"/>
    </mc:Choice>
    <mc:Fallback xmlns="">
      <p:transition spd="slow" advTm="13067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/>
              <a:t>Course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CA" sz="2800" dirty="0"/>
              <a:t>Lots of do’s and don’ts for picking courses each semester, but there are a few basic things to keep in mind</a:t>
            </a:r>
          </a:p>
          <a:p>
            <a:pPr lvl="1"/>
            <a:r>
              <a:rPr lang="en-CA" sz="2400" dirty="0"/>
              <a:t>Regularly check your degree progress on </a:t>
            </a:r>
            <a:r>
              <a:rPr lang="en-CA" sz="2400" dirty="0" err="1"/>
              <a:t>UWinsite</a:t>
            </a:r>
            <a:r>
              <a:rPr lang="en-CA" sz="2400" dirty="0"/>
              <a:t> Student</a:t>
            </a:r>
          </a:p>
          <a:p>
            <a:pPr lvl="1"/>
            <a:r>
              <a:rPr lang="en-CA" sz="2400" dirty="0"/>
              <a:t>Try to stick to the recommended sequencing of courses</a:t>
            </a:r>
          </a:p>
          <a:p>
            <a:pPr lvl="1"/>
            <a:r>
              <a:rPr lang="en-CA" sz="2400" dirty="0"/>
              <a:t>Follow the program requirements </a:t>
            </a:r>
          </a:p>
          <a:p>
            <a:pPr lvl="2"/>
            <a:r>
              <a:rPr lang="en-CA" sz="2000" dirty="0"/>
              <a:t>Use program checklists: </a:t>
            </a:r>
            <a:r>
              <a:rPr lang="en-CA" sz="2000" dirty="0">
                <a:hlinkClick r:id="rId3"/>
              </a:rPr>
              <a:t>https://www.uwindsor.ca/political-science/507/program-checklists</a:t>
            </a:r>
            <a:r>
              <a:rPr lang="en-CA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210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>
            <a:noFill/>
          </a:ln>
        </p:spPr>
        <p:txBody>
          <a:bodyPr/>
          <a:lstStyle/>
          <a:p>
            <a:r>
              <a:rPr lang="en-CA" dirty="0"/>
              <a:t>Course Selection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CA" altLang="en-US" sz="2800" dirty="0"/>
              <a:t>Fall 2024:</a:t>
            </a:r>
          </a:p>
          <a:p>
            <a:pPr lvl="1"/>
            <a:r>
              <a:rPr lang="en-CA" altLang="en-US" sz="2400" dirty="0"/>
              <a:t>POLS-1000-1; POLS-1300 or POLS-1600; GART-1500 and two other lower-level courses</a:t>
            </a:r>
          </a:p>
          <a:p>
            <a:r>
              <a:rPr lang="en-CA" sz="2800" dirty="0"/>
              <a:t>Winter 2025</a:t>
            </a:r>
          </a:p>
          <a:p>
            <a:pPr lvl="1"/>
            <a:r>
              <a:rPr lang="en-CA" sz="2400" dirty="0"/>
              <a:t>POLS-1300 or POLS-1600</a:t>
            </a:r>
          </a:p>
          <a:p>
            <a:pPr lvl="1"/>
            <a:r>
              <a:rPr lang="en-CA" sz="2400" dirty="0"/>
              <a:t>GART-1510</a:t>
            </a:r>
          </a:p>
          <a:p>
            <a:pPr lvl="1"/>
            <a:r>
              <a:rPr lang="en-CA" sz="2400" dirty="0"/>
              <a:t>Three other lower-level courses</a:t>
            </a:r>
          </a:p>
          <a:p>
            <a:pPr lvl="1"/>
            <a:r>
              <a:rPr lang="en-CA" sz="2400" dirty="0"/>
              <a:t>This is a good time to explore course offerings at the second-year/2000 level in Political Science, and to take optional courses from other programs</a:t>
            </a:r>
          </a:p>
        </p:txBody>
      </p:sp>
    </p:spTree>
    <p:extLst>
      <p:ext uri="{BB962C8B-B14F-4D97-AF65-F5344CB8AC3E}">
        <p14:creationId xmlns:p14="http://schemas.microsoft.com/office/powerpoint/2010/main" val="253321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79A7D-7CF4-438B-9E0F-106B1CB83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/>
              <a:t>Course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A3B1A-8E6A-4841-B69C-A8A53BE63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CA" altLang="en-US" sz="2400" dirty="0"/>
              <a:t>IR: take HIST-1230 and HIST-1240</a:t>
            </a:r>
          </a:p>
          <a:p>
            <a:r>
              <a:rPr lang="en-CA" altLang="en-US" sz="2400" dirty="0"/>
              <a:t>IR: take Economics in 2nd year</a:t>
            </a:r>
          </a:p>
          <a:p>
            <a:r>
              <a:rPr lang="en-CA" sz="2400" dirty="0"/>
              <a:t>French Specialization: many classes in French, especially in year 3</a:t>
            </a:r>
          </a:p>
          <a:p>
            <a:r>
              <a:rPr lang="en-CA" sz="2400" dirty="0"/>
              <a:t>French Specialization: </a:t>
            </a:r>
            <a:r>
              <a:rPr lang="en-CA" altLang="en-US" sz="2400" dirty="0"/>
              <a:t>Take an intro French course - FREN-1220</a:t>
            </a:r>
          </a:p>
          <a:p>
            <a:r>
              <a:rPr lang="en-CA" altLang="en-US" sz="2400" dirty="0"/>
              <a:t>Law &amp; Politics can take PHIL-1600 Reasoning Skills in 1st or 2nd year</a:t>
            </a:r>
          </a:p>
          <a:p>
            <a:r>
              <a:rPr lang="en-CA" sz="2400" dirty="0"/>
              <a:t>General Social Science Course SOSC-2500 is a prerequisite for POLS-2750, so take it in the first or second year of your studies.</a:t>
            </a:r>
          </a:p>
          <a:p>
            <a:endParaRPr lang="en-CA" altLang="en-US" sz="2400" dirty="0"/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15605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42FD9FB-48B4-AD1E-A5A5-F27794581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Course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EC60B-D0D0-90E5-F41B-928DF1BA4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CA" sz="2800" dirty="0"/>
              <a:t>For IR: start thinking about a minor</a:t>
            </a:r>
          </a:p>
          <a:p>
            <a:pPr lvl="1"/>
            <a:r>
              <a:rPr lang="en-CA" sz="2400" dirty="0"/>
              <a:t>Requirements for the minors can be found here: </a:t>
            </a:r>
            <a:r>
              <a:rPr lang="en-CA" sz="2400" dirty="0">
                <a:hlinkClick r:id="rId2"/>
              </a:rPr>
              <a:t>https://www.uwindsor.ca/secretariat/sites/uwindsor.ca.secretariat/files/undergraduate_calendar_fall_2024.pdf</a:t>
            </a:r>
            <a:r>
              <a:rPr lang="en-CA" sz="2400" dirty="0"/>
              <a:t> </a:t>
            </a:r>
          </a:p>
          <a:p>
            <a:pPr lvl="1"/>
            <a:r>
              <a:rPr lang="en-CA" sz="2400" dirty="0"/>
              <a:t>To add a minor, please follow these instructions: </a:t>
            </a:r>
            <a:r>
              <a:rPr lang="en-CA" sz="2400" dirty="0">
                <a:hlinkClick r:id="rId3"/>
              </a:rPr>
              <a:t>https://ask.uwindsor.ca/app/answers/detail/a_id/253/kw/add%20a%20minor</a:t>
            </a:r>
            <a:endParaRPr lang="en-CA" sz="2400" dirty="0"/>
          </a:p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90000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2430B-E99F-4C22-8A2D-EC8E97696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/>
              <a:t>Course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2FE57-FD5F-408C-8A2E-BC8DDCF0E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525963"/>
          </a:xfrm>
        </p:spPr>
        <p:txBody>
          <a:bodyPr/>
          <a:lstStyle/>
          <a:p>
            <a:r>
              <a:rPr lang="en-US" sz="2400" dirty="0"/>
              <a:t>Course Option Categories</a:t>
            </a:r>
          </a:p>
          <a:p>
            <a:pPr lvl="1"/>
            <a:r>
              <a:rPr lang="en-US" sz="2000" dirty="0"/>
              <a:t>For the purpose of meeting option requirements, the university categorizes its courses as follows</a:t>
            </a:r>
          </a:p>
          <a:p>
            <a:pPr lvl="2"/>
            <a:r>
              <a:rPr lang="en-US" sz="1800" dirty="0">
                <a:hlinkClick r:id="rId2"/>
              </a:rPr>
              <a:t>https://future.uwindsor.ca/course-options-requirements</a:t>
            </a:r>
            <a:r>
              <a:rPr lang="en-US" sz="1800" dirty="0"/>
              <a:t> </a:t>
            </a:r>
          </a:p>
          <a:p>
            <a:r>
              <a:rPr lang="en-CA" sz="2400" dirty="0"/>
              <a:t>Looking For A Course?</a:t>
            </a:r>
          </a:p>
          <a:p>
            <a:pPr lvl="1"/>
            <a:r>
              <a:rPr lang="en-US" sz="2000" dirty="0"/>
              <a:t>Suggested courses listed in this overview may be offered in the Fall, Winter or both terms. Students should check available offerings when planning and selecting courses.</a:t>
            </a:r>
          </a:p>
          <a:p>
            <a:pPr lvl="2"/>
            <a:r>
              <a:rPr lang="en-CA" sz="1800" dirty="0">
                <a:hlinkClick r:id="rId3"/>
              </a:rPr>
              <a:t>https://future.uwindsor.ca/looking-for-a-course?elqTrackId=f969161247d04d85b6d44d38be9809c9&amp;elq=00000000000000000000000000000000&amp;elqaid=596&amp;elqat=2&amp;elqCampaignId=</a:t>
            </a:r>
            <a:r>
              <a:rPr lang="en-US" sz="1800" dirty="0"/>
              <a:t> 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025934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12C64-3B0C-4FDE-B5F4-F2D396789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Getting Help When You Need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E4A54-D6DA-4F59-A340-7F138EECF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Consult with your Academic Advisor</a:t>
            </a:r>
          </a:p>
          <a:p>
            <a:r>
              <a:rPr lang="en-US" sz="2800" dirty="0"/>
              <a:t>Use this site to find answers to your questions:</a:t>
            </a:r>
          </a:p>
          <a:p>
            <a:pPr lvl="1"/>
            <a:r>
              <a:rPr lang="en-US" sz="2400" dirty="0">
                <a:hlinkClick r:id="rId2"/>
              </a:rPr>
              <a:t>https://ask.uwindsor.ca/</a:t>
            </a:r>
            <a:r>
              <a:rPr lang="en-US" sz="2400" dirty="0"/>
              <a:t> </a:t>
            </a:r>
          </a:p>
          <a:p>
            <a:r>
              <a:rPr lang="en-US" sz="2800" dirty="0"/>
              <a:t>Succeeding in Political Science:</a:t>
            </a:r>
          </a:p>
          <a:p>
            <a:pPr lvl="1"/>
            <a:r>
              <a:rPr lang="en-US" sz="2400" dirty="0">
                <a:hlinkClick r:id="rId3"/>
              </a:rPr>
              <a:t>https://www.uwindsor.ca/political-science/549/succeeding-political-science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3558362"/>
      </p:ext>
    </p:extLst>
  </p:cSld>
  <p:clrMapOvr>
    <a:masterClrMapping/>
  </p:clrMapOvr>
</p:sld>
</file>

<file path=ppt/theme/theme1.xml><?xml version="1.0" encoding="utf-8"?>
<a:theme xmlns:a="http://schemas.openxmlformats.org/drawingml/2006/main" name="UWindsorTemplate">
  <a:themeElements>
    <a:clrScheme name="Office Them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F1B2794F6C07479160DCC4F9CBDA1D" ma:contentTypeVersion="13" ma:contentTypeDescription="Create a new document." ma:contentTypeScope="" ma:versionID="9b7d5ee16897c0e23378950af72d93ce">
  <xsd:schema xmlns:xsd="http://www.w3.org/2001/XMLSchema" xmlns:xs="http://www.w3.org/2001/XMLSchema" xmlns:p="http://schemas.microsoft.com/office/2006/metadata/properties" xmlns:ns3="3ee6600a-d91d-4333-86e7-e2551b234f5d" xmlns:ns4="c4d4cad0-508c-4314-859c-adae8c6a67bf" targetNamespace="http://schemas.microsoft.com/office/2006/metadata/properties" ma:root="true" ma:fieldsID="49f6c5cd190bc8e3df36f655c1205656" ns3:_="" ns4:_="">
    <xsd:import namespace="3ee6600a-d91d-4333-86e7-e2551b234f5d"/>
    <xsd:import namespace="c4d4cad0-508c-4314-859c-adae8c6a67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e6600a-d91d-4333-86e7-e2551b234f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d4cad0-508c-4314-859c-adae8c6a67b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5639D0-AC4B-4517-A2D5-8EB256CC5F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061DCE-FED1-49A1-9C54-C3C00743DE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B0B09F8-7475-41AB-A450-B68C226E47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e6600a-d91d-4333-86e7-e2551b234f5d"/>
    <ds:schemaRef ds:uri="c4d4cad0-508c-4314-859c-adae8c6a67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UWindsorTemplate.pot</Template>
  <TotalTime>47079</TotalTime>
  <Words>593</Words>
  <Application>Microsoft Office PowerPoint</Application>
  <PresentationFormat>On-screen Show (4:3)</PresentationFormat>
  <Paragraphs>58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UWindsorTemplate</vt:lpstr>
      <vt:lpstr>Welcome to the Department of Political Science</vt:lpstr>
      <vt:lpstr>Welcome to the Department of Political Science!</vt:lpstr>
      <vt:lpstr>Important Academic Dates</vt:lpstr>
      <vt:lpstr>Course Selection</vt:lpstr>
      <vt:lpstr>Course Selection</vt:lpstr>
      <vt:lpstr>Course Selection</vt:lpstr>
      <vt:lpstr>Course Selection</vt:lpstr>
      <vt:lpstr>Course Selection</vt:lpstr>
      <vt:lpstr>Getting Help When You Need It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Orientation Political Science Department Dr. Cheryl Collier Acting Department Head</dc:title>
  <dc:subject/>
  <dc:creator/>
  <cp:keywords/>
  <dc:description/>
  <cp:lastModifiedBy>Elena Maltseva</cp:lastModifiedBy>
  <cp:revision>106</cp:revision>
  <cp:lastPrinted>2016-09-07T00:39:00Z</cp:lastPrinted>
  <dcterms:created xsi:type="dcterms:W3CDTF">2010-12-21T19:42:16Z</dcterms:created>
  <dcterms:modified xsi:type="dcterms:W3CDTF">2024-09-18T16:20:40Z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0x0101007DF1B2794F6C07479160DCC4F9CBDA1D</vt:lpwstr>
  </property>
</Properties>
</file>