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3896D-28A2-4E6C-B69E-FD5DE3257E60}" v="73" dt="2022-05-31T00:50:5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Fei Qin" userId="S::qino@uwindsor.ca::757e59af-4dc9-4607-ab77-d0f6ec467d48" providerId="AD" clId="Web-{4913896D-28A2-4E6C-B69E-FD5DE3257E60}"/>
    <pc:docChg chg="addSld modSld addMainMaster delMainMaster">
      <pc:chgData name="Yu Fei Qin" userId="S::qino@uwindsor.ca::757e59af-4dc9-4607-ab77-d0f6ec467d48" providerId="AD" clId="Web-{4913896D-28A2-4E6C-B69E-FD5DE3257E60}" dt="2022-05-31T00:50:57.072" v="82" actId="1076"/>
      <pc:docMkLst>
        <pc:docMk/>
      </pc:docMkLst>
      <pc:sldChg chg="addSp delSp modSp mod setBg modClrScheme addAnim chgLayout">
        <pc:chgData name="Yu Fei Qin" userId="S::qino@uwindsor.ca::757e59af-4dc9-4607-ab77-d0f6ec467d48" providerId="AD" clId="Web-{4913896D-28A2-4E6C-B69E-FD5DE3257E60}" dt="2022-05-31T00:46:11.380" v="34" actId="1076"/>
        <pc:sldMkLst>
          <pc:docMk/>
          <pc:sldMk cId="109857222" sldId="256"/>
        </pc:sldMkLst>
        <pc:spChg chg="mod">
          <ac:chgData name="Yu Fei Qin" userId="S::qino@uwindsor.ca::757e59af-4dc9-4607-ab77-d0f6ec467d48" providerId="AD" clId="Web-{4913896D-28A2-4E6C-B69E-FD5DE3257E60}" dt="2022-05-31T00:46:07.865" v="33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Yu Fei Qin" userId="S::qino@uwindsor.ca::757e59af-4dc9-4607-ab77-d0f6ec467d48" providerId="AD" clId="Web-{4913896D-28A2-4E6C-B69E-FD5DE3257E60}" dt="2022-05-31T00:46:11.380" v="34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Yu Fei Qin" userId="S::qino@uwindsor.ca::757e59af-4dc9-4607-ab77-d0f6ec467d48" providerId="AD" clId="Web-{4913896D-28A2-4E6C-B69E-FD5DE3257E60}" dt="2022-05-31T00:45:17.973" v="16"/>
          <ac:spMkLst>
            <pc:docMk/>
            <pc:sldMk cId="109857222" sldId="256"/>
            <ac:spMk id="9" creationId="{CA5B2A81-2C8E-4963-AFD4-E539D168B475}"/>
          </ac:spMkLst>
        </pc:spChg>
        <pc:spChg chg="add del">
          <ac:chgData name="Yu Fei Qin" userId="S::qino@uwindsor.ca::757e59af-4dc9-4607-ab77-d0f6ec467d48" providerId="AD" clId="Web-{4913896D-28A2-4E6C-B69E-FD5DE3257E60}" dt="2022-05-31T00:45:21.614" v="18"/>
          <ac:spMkLst>
            <pc:docMk/>
            <pc:sldMk cId="109857222" sldId="256"/>
            <ac:spMk id="13" creationId="{0D29D77D-2D4E-4868-960B-BEDA724F5CE2}"/>
          </ac:spMkLst>
        </pc:spChg>
        <pc:spChg chg="add del">
          <ac:chgData name="Yu Fei Qin" userId="S::qino@uwindsor.ca::757e59af-4dc9-4607-ab77-d0f6ec467d48" providerId="AD" clId="Web-{4913896D-28A2-4E6C-B69E-FD5DE3257E60}" dt="2022-05-31T00:45:21.614" v="18"/>
          <ac:spMkLst>
            <pc:docMk/>
            <pc:sldMk cId="109857222" sldId="256"/>
            <ac:spMk id="14" creationId="{A7971386-B2B0-4A38-8D3B-8CF23AAA610C}"/>
          </ac:spMkLst>
        </pc:spChg>
        <pc:spChg chg="add del">
          <ac:chgData name="Yu Fei Qin" userId="S::qino@uwindsor.ca::757e59af-4dc9-4607-ab77-d0f6ec467d48" providerId="AD" clId="Web-{4913896D-28A2-4E6C-B69E-FD5DE3257E60}" dt="2022-05-31T00:45:21.614" v="18"/>
          <ac:spMkLst>
            <pc:docMk/>
            <pc:sldMk cId="109857222" sldId="256"/>
            <ac:spMk id="15" creationId="{96AE4BD0-E2D6-4FE1-9295-59E338A45340}"/>
          </ac:spMkLst>
        </pc:spChg>
        <pc:spChg chg="add del">
          <ac:chgData name="Yu Fei Qin" userId="S::qino@uwindsor.ca::757e59af-4dc9-4607-ab77-d0f6ec467d48" providerId="AD" clId="Web-{4913896D-28A2-4E6C-B69E-FD5DE3257E60}" dt="2022-05-31T00:45:54.880" v="28"/>
          <ac:spMkLst>
            <pc:docMk/>
            <pc:sldMk cId="109857222" sldId="256"/>
            <ac:spMk id="18" creationId="{CA5B2A81-2C8E-4963-AFD4-E539D168B475}"/>
          </ac:spMkLst>
        </pc:spChg>
        <pc:spChg chg="add del">
          <ac:chgData name="Yu Fei Qin" userId="S::qino@uwindsor.ca::757e59af-4dc9-4607-ab77-d0f6ec467d48" providerId="AD" clId="Web-{4913896D-28A2-4E6C-B69E-FD5DE3257E60}" dt="2022-05-31T00:45:54.833" v="27"/>
          <ac:spMkLst>
            <pc:docMk/>
            <pc:sldMk cId="109857222" sldId="256"/>
            <ac:spMk id="25" creationId="{F1174801-1395-44C5-9B00-CCAC45C056E7}"/>
          </ac:spMkLst>
        </pc:spChg>
        <pc:spChg chg="add del">
          <ac:chgData name="Yu Fei Qin" userId="S::qino@uwindsor.ca::757e59af-4dc9-4607-ab77-d0f6ec467d48" providerId="AD" clId="Web-{4913896D-28A2-4E6C-B69E-FD5DE3257E60}" dt="2022-05-31T00:45:54.833" v="27"/>
          <ac:spMkLst>
            <pc:docMk/>
            <pc:sldMk cId="109857222" sldId="256"/>
            <ac:spMk id="27" creationId="{996DFAFB-BCE1-4BEC-82FB-D574234DEF0A}"/>
          </ac:spMkLst>
        </pc:spChg>
        <pc:spChg chg="add del">
          <ac:chgData name="Yu Fei Qin" userId="S::qino@uwindsor.ca::757e59af-4dc9-4607-ab77-d0f6ec467d48" providerId="AD" clId="Web-{4913896D-28A2-4E6C-B69E-FD5DE3257E60}" dt="2022-05-31T00:45:54.833" v="27"/>
          <ac:spMkLst>
            <pc:docMk/>
            <pc:sldMk cId="109857222" sldId="256"/>
            <ac:spMk id="29" creationId="{16F61E84-9DCA-4F22-94BC-C901DB49995D}"/>
          </ac:spMkLst>
        </pc:spChg>
        <pc:spChg chg="add">
          <ac:chgData name="Yu Fei Qin" userId="S::qino@uwindsor.ca::757e59af-4dc9-4607-ab77-d0f6ec467d48" providerId="AD" clId="Web-{4913896D-28A2-4E6C-B69E-FD5DE3257E60}" dt="2022-05-31T00:45:54.880" v="28"/>
          <ac:spMkLst>
            <pc:docMk/>
            <pc:sldMk cId="109857222" sldId="256"/>
            <ac:spMk id="51" creationId="{6CA2C65D-0168-1245-86C8-62A8A6F7B813}"/>
          </ac:spMkLst>
        </pc:spChg>
        <pc:spChg chg="add">
          <ac:chgData name="Yu Fei Qin" userId="S::qino@uwindsor.ca::757e59af-4dc9-4607-ab77-d0f6ec467d48" providerId="AD" clId="Web-{4913896D-28A2-4E6C-B69E-FD5DE3257E60}" dt="2022-05-31T00:45:54.880" v="28"/>
          <ac:spMkLst>
            <pc:docMk/>
            <pc:sldMk cId="109857222" sldId="256"/>
            <ac:spMk id="53" creationId="{12E8ED90-6D42-AE40-963A-3924EE2073F0}"/>
          </ac:spMkLst>
        </pc:spChg>
        <pc:spChg chg="add">
          <ac:chgData name="Yu Fei Qin" userId="S::qino@uwindsor.ca::757e59af-4dc9-4607-ab77-d0f6ec467d48" providerId="AD" clId="Web-{4913896D-28A2-4E6C-B69E-FD5DE3257E60}" dt="2022-05-31T00:45:54.880" v="28"/>
          <ac:spMkLst>
            <pc:docMk/>
            <pc:sldMk cId="109857222" sldId="256"/>
            <ac:spMk id="54" creationId="{755E9273-3717-C94C-9BFF-75E87E47C46A}"/>
          </ac:spMkLst>
        </pc:spChg>
        <pc:grpChg chg="add del">
          <ac:chgData name="Yu Fei Qin" userId="S::qino@uwindsor.ca::757e59af-4dc9-4607-ab77-d0f6ec467d48" providerId="AD" clId="Web-{4913896D-28A2-4E6C-B69E-FD5DE3257E60}" dt="2022-05-31T00:45:54.833" v="27"/>
          <ac:grpSpMkLst>
            <pc:docMk/>
            <pc:sldMk cId="109857222" sldId="256"/>
            <ac:grpSpMk id="31" creationId="{18579DB9-24B0-487B-81E3-8D02AD5F8C81}"/>
          </ac:grpSpMkLst>
        </pc:grpChg>
        <pc:grpChg chg="add del">
          <ac:chgData name="Yu Fei Qin" userId="S::qino@uwindsor.ca::757e59af-4dc9-4607-ab77-d0f6ec467d48" providerId="AD" clId="Web-{4913896D-28A2-4E6C-B69E-FD5DE3257E60}" dt="2022-05-31T00:45:54.833" v="27"/>
          <ac:grpSpMkLst>
            <pc:docMk/>
            <pc:sldMk cId="109857222" sldId="256"/>
            <ac:grpSpMk id="40" creationId="{8F281804-17FE-49B9-9065-1A44CD473CAE}"/>
          </ac:grpSpMkLst>
        </pc:grpChg>
        <pc:picChg chg="add del">
          <ac:chgData name="Yu Fei Qin" userId="S::qino@uwindsor.ca::757e59af-4dc9-4607-ab77-d0f6ec467d48" providerId="AD" clId="Web-{4913896D-28A2-4E6C-B69E-FD5DE3257E60}" dt="2022-05-31T00:45:17.973" v="16"/>
          <ac:picMkLst>
            <pc:docMk/>
            <pc:sldMk cId="109857222" sldId="256"/>
            <ac:picMk id="4" creationId="{EF04CCD4-26EA-EB0F-CC4F-3889A86559EF}"/>
          </ac:picMkLst>
        </pc:picChg>
        <pc:picChg chg="add del">
          <ac:chgData name="Yu Fei Qin" userId="S::qino@uwindsor.ca::757e59af-4dc9-4607-ab77-d0f6ec467d48" providerId="AD" clId="Web-{4913896D-28A2-4E6C-B69E-FD5DE3257E60}" dt="2022-05-31T00:45:21.614" v="18"/>
          <ac:picMkLst>
            <pc:docMk/>
            <pc:sldMk cId="109857222" sldId="256"/>
            <ac:picMk id="16" creationId="{B61E245A-365B-AC07-80DE-820D7B60C509}"/>
          </ac:picMkLst>
        </pc:picChg>
        <pc:picChg chg="add del">
          <ac:chgData name="Yu Fei Qin" userId="S::qino@uwindsor.ca::757e59af-4dc9-4607-ab77-d0f6ec467d48" providerId="AD" clId="Web-{4913896D-28A2-4E6C-B69E-FD5DE3257E60}" dt="2022-05-31T00:45:23.333" v="20"/>
          <ac:picMkLst>
            <pc:docMk/>
            <pc:sldMk cId="109857222" sldId="256"/>
            <ac:picMk id="19" creationId="{EF04CCD4-26EA-EB0F-CC4F-3889A86559EF}"/>
          </ac:picMkLst>
        </pc:picChg>
        <pc:picChg chg="add del">
          <ac:chgData name="Yu Fei Qin" userId="S::qino@uwindsor.ca::757e59af-4dc9-4607-ab77-d0f6ec467d48" providerId="AD" clId="Web-{4913896D-28A2-4E6C-B69E-FD5DE3257E60}" dt="2022-05-31T00:45:54.833" v="27"/>
          <ac:picMkLst>
            <pc:docMk/>
            <pc:sldMk cId="109857222" sldId="256"/>
            <ac:picMk id="22" creationId="{E2436678-85CC-3406-9BD4-A25BA04573BD}"/>
          </ac:picMkLst>
        </pc:picChg>
        <pc:picChg chg="add del">
          <ac:chgData name="Yu Fei Qin" userId="S::qino@uwindsor.ca::757e59af-4dc9-4607-ab77-d0f6ec467d48" providerId="AD" clId="Web-{4913896D-28A2-4E6C-B69E-FD5DE3257E60}" dt="2022-05-31T00:45:56.943" v="31"/>
          <ac:picMkLst>
            <pc:docMk/>
            <pc:sldMk cId="109857222" sldId="256"/>
            <ac:picMk id="52" creationId="{AE7A3776-EA61-A689-BDBD-B762F6C58D34}"/>
          </ac:picMkLst>
        </pc:picChg>
        <pc:cxnChg chg="add del">
          <ac:chgData name="Yu Fei Qin" userId="S::qino@uwindsor.ca::757e59af-4dc9-4607-ab77-d0f6ec467d48" providerId="AD" clId="Web-{4913896D-28A2-4E6C-B69E-FD5DE3257E60}" dt="2022-05-31T00:45:17.973" v="16"/>
          <ac:cxnSpMkLst>
            <pc:docMk/>
            <pc:sldMk cId="109857222" sldId="256"/>
            <ac:cxnSpMk id="11" creationId="{9E7C23BC-DAA6-40E1-8166-B8C4439D1430}"/>
          </ac:cxnSpMkLst>
        </pc:cxnChg>
        <pc:cxnChg chg="add del">
          <ac:chgData name="Yu Fei Qin" userId="S::qino@uwindsor.ca::757e59af-4dc9-4607-ab77-d0f6ec467d48" providerId="AD" clId="Web-{4913896D-28A2-4E6C-B69E-FD5DE3257E60}" dt="2022-05-31T00:45:54.880" v="28"/>
          <ac:cxnSpMkLst>
            <pc:docMk/>
            <pc:sldMk cId="109857222" sldId="256"/>
            <ac:cxnSpMk id="20" creationId="{9E7C23BC-DAA6-40E1-8166-B8C4439D1430}"/>
          </ac:cxnSpMkLst>
        </pc:cxnChg>
      </pc:sldChg>
      <pc:sldChg chg="addSp delSp modSp new mod setBg">
        <pc:chgData name="Yu Fei Qin" userId="S::qino@uwindsor.ca::757e59af-4dc9-4607-ab77-d0f6ec467d48" providerId="AD" clId="Web-{4913896D-28A2-4E6C-B69E-FD5DE3257E60}" dt="2022-05-31T00:49:47.399" v="66" actId="1076"/>
        <pc:sldMkLst>
          <pc:docMk/>
          <pc:sldMk cId="352359402" sldId="257"/>
        </pc:sldMkLst>
        <pc:spChg chg="del">
          <ac:chgData name="Yu Fei Qin" userId="S::qino@uwindsor.ca::757e59af-4dc9-4607-ab77-d0f6ec467d48" providerId="AD" clId="Web-{4913896D-28A2-4E6C-B69E-FD5DE3257E60}" dt="2022-05-31T00:47:37.585" v="43"/>
          <ac:spMkLst>
            <pc:docMk/>
            <pc:sldMk cId="352359402" sldId="257"/>
            <ac:spMk id="2" creationId="{23108B2D-9C5C-091E-F2CE-473FDD40D5C4}"/>
          </ac:spMkLst>
        </pc:spChg>
        <pc:spChg chg="del">
          <ac:chgData name="Yu Fei Qin" userId="S::qino@uwindsor.ca::757e59af-4dc9-4607-ab77-d0f6ec467d48" providerId="AD" clId="Web-{4913896D-28A2-4E6C-B69E-FD5DE3257E60}" dt="2022-05-31T00:46:28.381" v="36"/>
          <ac:spMkLst>
            <pc:docMk/>
            <pc:sldMk cId="352359402" sldId="257"/>
            <ac:spMk id="3" creationId="{98DA4B59-9C32-4DE5-6D6B-3A8E1806A1DD}"/>
          </ac:spMkLst>
        </pc:spChg>
        <pc:spChg chg="add mod">
          <ac:chgData name="Yu Fei Qin" userId="S::qino@uwindsor.ca::757e59af-4dc9-4607-ab77-d0f6ec467d48" providerId="AD" clId="Web-{4913896D-28A2-4E6C-B69E-FD5DE3257E60}" dt="2022-05-31T00:49:39.962" v="65" actId="1076"/>
          <ac:spMkLst>
            <pc:docMk/>
            <pc:sldMk cId="352359402" sldId="257"/>
            <ac:spMk id="5" creationId="{52F11111-E5E0-FD0B-9B9F-FF648E9A991B}"/>
          </ac:spMkLst>
        </pc:spChg>
        <pc:spChg chg="add mod">
          <ac:chgData name="Yu Fei Qin" userId="S::qino@uwindsor.ca::757e59af-4dc9-4607-ab77-d0f6ec467d48" providerId="AD" clId="Web-{4913896D-28A2-4E6C-B69E-FD5DE3257E60}" dt="2022-05-31T00:49:47.399" v="66" actId="1076"/>
          <ac:spMkLst>
            <pc:docMk/>
            <pc:sldMk cId="352359402" sldId="257"/>
            <ac:spMk id="6" creationId="{3C101029-6244-868B-0C51-349ACA83C2DA}"/>
          </ac:spMkLst>
        </pc:spChg>
        <pc:spChg chg="add">
          <ac:chgData name="Yu Fei Qin" userId="S::qino@uwindsor.ca::757e59af-4dc9-4607-ab77-d0f6ec467d48" providerId="AD" clId="Web-{4913896D-28A2-4E6C-B69E-FD5DE3257E60}" dt="2022-05-31T00:47:37.585" v="43"/>
          <ac:spMkLst>
            <pc:docMk/>
            <pc:sldMk cId="352359402" sldId="257"/>
            <ac:spMk id="9" creationId="{DB8D5541-7726-BA46-8BFA-BF6AA8D42BD7}"/>
          </ac:spMkLst>
        </pc:spChg>
        <pc:spChg chg="add">
          <ac:chgData name="Yu Fei Qin" userId="S::qino@uwindsor.ca::757e59af-4dc9-4607-ab77-d0f6ec467d48" providerId="AD" clId="Web-{4913896D-28A2-4E6C-B69E-FD5DE3257E60}" dt="2022-05-31T00:47:37.585" v="43"/>
          <ac:spMkLst>
            <pc:docMk/>
            <pc:sldMk cId="352359402" sldId="257"/>
            <ac:spMk id="11" creationId="{97F434CF-7503-CE4F-8426-C312C6315AD0}"/>
          </ac:spMkLst>
        </pc:spChg>
        <pc:spChg chg="add">
          <ac:chgData name="Yu Fei Qin" userId="S::qino@uwindsor.ca::757e59af-4dc9-4607-ab77-d0f6ec467d48" providerId="AD" clId="Web-{4913896D-28A2-4E6C-B69E-FD5DE3257E60}" dt="2022-05-31T00:47:37.585" v="43"/>
          <ac:spMkLst>
            <pc:docMk/>
            <pc:sldMk cId="352359402" sldId="257"/>
            <ac:spMk id="13" creationId="{FEDBFB2F-FE34-E349-9484-C275FBE31614}"/>
          </ac:spMkLst>
        </pc:spChg>
        <pc:spChg chg="add">
          <ac:chgData name="Yu Fei Qin" userId="S::qino@uwindsor.ca::757e59af-4dc9-4607-ab77-d0f6ec467d48" providerId="AD" clId="Web-{4913896D-28A2-4E6C-B69E-FD5DE3257E60}" dt="2022-05-31T00:47:37.585" v="43"/>
          <ac:spMkLst>
            <pc:docMk/>
            <pc:sldMk cId="352359402" sldId="257"/>
            <ac:spMk id="15" creationId="{F6747103-26DE-C441-9AEF-B6F786FC1104}"/>
          </ac:spMkLst>
        </pc:spChg>
        <pc:picChg chg="add mod ord">
          <ac:chgData name="Yu Fei Qin" userId="S::qino@uwindsor.ca::757e59af-4dc9-4607-ab77-d0f6ec467d48" providerId="AD" clId="Web-{4913896D-28A2-4E6C-B69E-FD5DE3257E60}" dt="2022-05-31T00:47:37.585" v="43"/>
          <ac:picMkLst>
            <pc:docMk/>
            <pc:sldMk cId="352359402" sldId="257"/>
            <ac:picMk id="4" creationId="{A9F5723E-7A99-B007-157B-BD4C73DD0378}"/>
          </ac:picMkLst>
        </pc:picChg>
      </pc:sldChg>
      <pc:sldChg chg="addSp delSp modSp new mod setBg">
        <pc:chgData name="Yu Fei Qin" userId="S::qino@uwindsor.ca::757e59af-4dc9-4607-ab77-d0f6ec467d48" providerId="AD" clId="Web-{4913896D-28A2-4E6C-B69E-FD5DE3257E60}" dt="2022-05-31T00:50:10.243" v="70" actId="1076"/>
        <pc:sldMkLst>
          <pc:docMk/>
          <pc:sldMk cId="4079021313" sldId="258"/>
        </pc:sldMkLst>
        <pc:spChg chg="del">
          <ac:chgData name="Yu Fei Qin" userId="S::qino@uwindsor.ca::757e59af-4dc9-4607-ab77-d0f6ec467d48" providerId="AD" clId="Web-{4913896D-28A2-4E6C-B69E-FD5DE3257E60}" dt="2022-05-31T00:47:45.054" v="44"/>
          <ac:spMkLst>
            <pc:docMk/>
            <pc:sldMk cId="4079021313" sldId="258"/>
            <ac:spMk id="2" creationId="{BB43A6F5-ADE5-D1B3-20F7-59D7889CDAC6}"/>
          </ac:spMkLst>
        </pc:spChg>
        <pc:spChg chg="del">
          <ac:chgData name="Yu Fei Qin" userId="S::qino@uwindsor.ca::757e59af-4dc9-4607-ab77-d0f6ec467d48" providerId="AD" clId="Web-{4913896D-28A2-4E6C-B69E-FD5DE3257E60}" dt="2022-05-31T00:47:07.053" v="39"/>
          <ac:spMkLst>
            <pc:docMk/>
            <pc:sldMk cId="4079021313" sldId="258"/>
            <ac:spMk id="3" creationId="{B4CD78F2-AF2B-6F00-A319-9BDD2FF45E40}"/>
          </ac:spMkLst>
        </pc:spChg>
        <pc:spChg chg="add mod">
          <ac:chgData name="Yu Fei Qin" userId="S::qino@uwindsor.ca::757e59af-4dc9-4607-ab77-d0f6ec467d48" providerId="AD" clId="Web-{4913896D-28A2-4E6C-B69E-FD5DE3257E60}" dt="2022-05-31T00:50:10.243" v="70" actId="1076"/>
          <ac:spMkLst>
            <pc:docMk/>
            <pc:sldMk cId="4079021313" sldId="258"/>
            <ac:spMk id="6" creationId="{70F00DFB-EA34-0AA1-AA52-805EF620F28F}"/>
          </ac:spMkLst>
        </pc:spChg>
        <pc:spChg chg="add">
          <ac:chgData name="Yu Fei Qin" userId="S::qino@uwindsor.ca::757e59af-4dc9-4607-ab77-d0f6ec467d48" providerId="AD" clId="Web-{4913896D-28A2-4E6C-B69E-FD5DE3257E60}" dt="2022-05-31T00:47:45.054" v="44"/>
          <ac:spMkLst>
            <pc:docMk/>
            <pc:sldMk cId="4079021313" sldId="258"/>
            <ac:spMk id="9" creationId="{DB8D5541-7726-BA46-8BFA-BF6AA8D42BD7}"/>
          </ac:spMkLst>
        </pc:spChg>
        <pc:spChg chg="add">
          <ac:chgData name="Yu Fei Qin" userId="S::qino@uwindsor.ca::757e59af-4dc9-4607-ab77-d0f6ec467d48" providerId="AD" clId="Web-{4913896D-28A2-4E6C-B69E-FD5DE3257E60}" dt="2022-05-31T00:47:45.054" v="44"/>
          <ac:spMkLst>
            <pc:docMk/>
            <pc:sldMk cId="4079021313" sldId="258"/>
            <ac:spMk id="11" creationId="{97F434CF-7503-CE4F-8426-C312C6315AD0}"/>
          </ac:spMkLst>
        </pc:spChg>
        <pc:spChg chg="add">
          <ac:chgData name="Yu Fei Qin" userId="S::qino@uwindsor.ca::757e59af-4dc9-4607-ab77-d0f6ec467d48" providerId="AD" clId="Web-{4913896D-28A2-4E6C-B69E-FD5DE3257E60}" dt="2022-05-31T00:47:45.054" v="44"/>
          <ac:spMkLst>
            <pc:docMk/>
            <pc:sldMk cId="4079021313" sldId="258"/>
            <ac:spMk id="13" creationId="{FEDBFB2F-FE34-E349-9484-C275FBE31614}"/>
          </ac:spMkLst>
        </pc:spChg>
        <pc:spChg chg="add">
          <ac:chgData name="Yu Fei Qin" userId="S::qino@uwindsor.ca::757e59af-4dc9-4607-ab77-d0f6ec467d48" providerId="AD" clId="Web-{4913896D-28A2-4E6C-B69E-FD5DE3257E60}" dt="2022-05-31T00:47:45.054" v="44"/>
          <ac:spMkLst>
            <pc:docMk/>
            <pc:sldMk cId="4079021313" sldId="258"/>
            <ac:spMk id="15" creationId="{F6747103-26DE-C441-9AEF-B6F786FC1104}"/>
          </ac:spMkLst>
        </pc:spChg>
        <pc:picChg chg="add mod ord">
          <ac:chgData name="Yu Fei Qin" userId="S::qino@uwindsor.ca::757e59af-4dc9-4607-ab77-d0f6ec467d48" providerId="AD" clId="Web-{4913896D-28A2-4E6C-B69E-FD5DE3257E60}" dt="2022-05-31T00:47:45.054" v="44"/>
          <ac:picMkLst>
            <pc:docMk/>
            <pc:sldMk cId="4079021313" sldId="258"/>
            <ac:picMk id="4" creationId="{BE928238-2F51-02CB-88FC-59CA8E7296A0}"/>
          </ac:picMkLst>
        </pc:picChg>
      </pc:sldChg>
      <pc:sldChg chg="addSp delSp modSp new mod setBg">
        <pc:chgData name="Yu Fei Qin" userId="S::qino@uwindsor.ca::757e59af-4dc9-4607-ab77-d0f6ec467d48" providerId="AD" clId="Web-{4913896D-28A2-4E6C-B69E-FD5DE3257E60}" dt="2022-05-31T00:50:46.260" v="80" actId="1076"/>
        <pc:sldMkLst>
          <pc:docMk/>
          <pc:sldMk cId="145651785" sldId="259"/>
        </pc:sldMkLst>
        <pc:spChg chg="del">
          <ac:chgData name="Yu Fei Qin" userId="S::qino@uwindsor.ca::757e59af-4dc9-4607-ab77-d0f6ec467d48" providerId="AD" clId="Web-{4913896D-28A2-4E6C-B69E-FD5DE3257E60}" dt="2022-05-31T00:47:52.054" v="45"/>
          <ac:spMkLst>
            <pc:docMk/>
            <pc:sldMk cId="145651785" sldId="259"/>
            <ac:spMk id="2" creationId="{CB937A1B-DE96-4354-9C98-06B51F1596AB}"/>
          </ac:spMkLst>
        </pc:spChg>
        <pc:spChg chg="del">
          <ac:chgData name="Yu Fei Qin" userId="S::qino@uwindsor.ca::757e59af-4dc9-4607-ab77-d0f6ec467d48" providerId="AD" clId="Web-{4913896D-28A2-4E6C-B69E-FD5DE3257E60}" dt="2022-05-31T00:47:11.381" v="41"/>
          <ac:spMkLst>
            <pc:docMk/>
            <pc:sldMk cId="145651785" sldId="259"/>
            <ac:spMk id="3" creationId="{AA9B0ECB-475A-2FDF-8044-623D57B51E81}"/>
          </ac:spMkLst>
        </pc:spChg>
        <pc:spChg chg="add mod">
          <ac:chgData name="Yu Fei Qin" userId="S::qino@uwindsor.ca::757e59af-4dc9-4607-ab77-d0f6ec467d48" providerId="AD" clId="Web-{4913896D-28A2-4E6C-B69E-FD5DE3257E60}" dt="2022-05-31T00:50:46.260" v="80" actId="1076"/>
          <ac:spMkLst>
            <pc:docMk/>
            <pc:sldMk cId="145651785" sldId="259"/>
            <ac:spMk id="6" creationId="{C190E7CB-1F7E-8E97-093A-31C49583E30C}"/>
          </ac:spMkLst>
        </pc:spChg>
        <pc:spChg chg="add">
          <ac:chgData name="Yu Fei Qin" userId="S::qino@uwindsor.ca::757e59af-4dc9-4607-ab77-d0f6ec467d48" providerId="AD" clId="Web-{4913896D-28A2-4E6C-B69E-FD5DE3257E60}" dt="2022-05-31T00:47:52.054" v="45"/>
          <ac:spMkLst>
            <pc:docMk/>
            <pc:sldMk cId="145651785" sldId="259"/>
            <ac:spMk id="9" creationId="{DB8D5541-7726-BA46-8BFA-BF6AA8D42BD7}"/>
          </ac:spMkLst>
        </pc:spChg>
        <pc:spChg chg="add">
          <ac:chgData name="Yu Fei Qin" userId="S::qino@uwindsor.ca::757e59af-4dc9-4607-ab77-d0f6ec467d48" providerId="AD" clId="Web-{4913896D-28A2-4E6C-B69E-FD5DE3257E60}" dt="2022-05-31T00:47:52.054" v="45"/>
          <ac:spMkLst>
            <pc:docMk/>
            <pc:sldMk cId="145651785" sldId="259"/>
            <ac:spMk id="11" creationId="{97F434CF-7503-CE4F-8426-C312C6315AD0}"/>
          </ac:spMkLst>
        </pc:spChg>
        <pc:spChg chg="add">
          <ac:chgData name="Yu Fei Qin" userId="S::qino@uwindsor.ca::757e59af-4dc9-4607-ab77-d0f6ec467d48" providerId="AD" clId="Web-{4913896D-28A2-4E6C-B69E-FD5DE3257E60}" dt="2022-05-31T00:47:52.054" v="45"/>
          <ac:spMkLst>
            <pc:docMk/>
            <pc:sldMk cId="145651785" sldId="259"/>
            <ac:spMk id="13" creationId="{FEDBFB2F-FE34-E349-9484-C275FBE31614}"/>
          </ac:spMkLst>
        </pc:spChg>
        <pc:spChg chg="add">
          <ac:chgData name="Yu Fei Qin" userId="S::qino@uwindsor.ca::757e59af-4dc9-4607-ab77-d0f6ec467d48" providerId="AD" clId="Web-{4913896D-28A2-4E6C-B69E-FD5DE3257E60}" dt="2022-05-31T00:47:52.054" v="45"/>
          <ac:spMkLst>
            <pc:docMk/>
            <pc:sldMk cId="145651785" sldId="259"/>
            <ac:spMk id="15" creationId="{F6747103-26DE-C441-9AEF-B6F786FC1104}"/>
          </ac:spMkLst>
        </pc:spChg>
        <pc:picChg chg="add mod ord">
          <ac:chgData name="Yu Fei Qin" userId="S::qino@uwindsor.ca::757e59af-4dc9-4607-ab77-d0f6ec467d48" providerId="AD" clId="Web-{4913896D-28A2-4E6C-B69E-FD5DE3257E60}" dt="2022-05-31T00:47:52.054" v="45"/>
          <ac:picMkLst>
            <pc:docMk/>
            <pc:sldMk cId="145651785" sldId="259"/>
            <ac:picMk id="4" creationId="{03B8F84F-A40D-B870-C0A3-13275EADB125}"/>
          </ac:picMkLst>
        </pc:picChg>
      </pc:sldChg>
      <pc:sldChg chg="addSp delSp modSp new mod setBg">
        <pc:chgData name="Yu Fei Qin" userId="S::qino@uwindsor.ca::757e59af-4dc9-4607-ab77-d0f6ec467d48" providerId="AD" clId="Web-{4913896D-28A2-4E6C-B69E-FD5DE3257E60}" dt="2022-05-31T00:50:57.072" v="82" actId="1076"/>
        <pc:sldMkLst>
          <pc:docMk/>
          <pc:sldMk cId="1189343224" sldId="260"/>
        </pc:sldMkLst>
        <pc:spChg chg="del">
          <ac:chgData name="Yu Fei Qin" userId="S::qino@uwindsor.ca::757e59af-4dc9-4607-ab77-d0f6ec467d48" providerId="AD" clId="Web-{4913896D-28A2-4E6C-B69E-FD5DE3257E60}" dt="2022-05-31T00:48:10.382" v="47"/>
          <ac:spMkLst>
            <pc:docMk/>
            <pc:sldMk cId="1189343224" sldId="260"/>
            <ac:spMk id="2" creationId="{9ECEEE99-C2A6-5DB7-FE4C-E94010F1113B}"/>
          </ac:spMkLst>
        </pc:spChg>
        <pc:spChg chg="del">
          <ac:chgData name="Yu Fei Qin" userId="S::qino@uwindsor.ca::757e59af-4dc9-4607-ab77-d0f6ec467d48" providerId="AD" clId="Web-{4913896D-28A2-4E6C-B69E-FD5DE3257E60}" dt="2022-05-31T00:48:05.382" v="46"/>
          <ac:spMkLst>
            <pc:docMk/>
            <pc:sldMk cId="1189343224" sldId="260"/>
            <ac:spMk id="3" creationId="{C3B55D9E-8FF3-D2D9-BD76-0EB095972CA5}"/>
          </ac:spMkLst>
        </pc:spChg>
        <pc:spChg chg="add mod">
          <ac:chgData name="Yu Fei Qin" userId="S::qino@uwindsor.ca::757e59af-4dc9-4607-ab77-d0f6ec467d48" providerId="AD" clId="Web-{4913896D-28A2-4E6C-B69E-FD5DE3257E60}" dt="2022-05-31T00:50:57.072" v="82" actId="1076"/>
          <ac:spMkLst>
            <pc:docMk/>
            <pc:sldMk cId="1189343224" sldId="260"/>
            <ac:spMk id="6" creationId="{4FF12D6D-1282-4433-06A1-D86F93DDA7E3}"/>
          </ac:spMkLst>
        </pc:spChg>
        <pc:spChg chg="add">
          <ac:chgData name="Yu Fei Qin" userId="S::qino@uwindsor.ca::757e59af-4dc9-4607-ab77-d0f6ec467d48" providerId="AD" clId="Web-{4913896D-28A2-4E6C-B69E-FD5DE3257E60}" dt="2022-05-31T00:48:10.382" v="47"/>
          <ac:spMkLst>
            <pc:docMk/>
            <pc:sldMk cId="1189343224" sldId="260"/>
            <ac:spMk id="9" creationId="{DB8D5541-7726-BA46-8BFA-BF6AA8D42BD7}"/>
          </ac:spMkLst>
        </pc:spChg>
        <pc:spChg chg="add">
          <ac:chgData name="Yu Fei Qin" userId="S::qino@uwindsor.ca::757e59af-4dc9-4607-ab77-d0f6ec467d48" providerId="AD" clId="Web-{4913896D-28A2-4E6C-B69E-FD5DE3257E60}" dt="2022-05-31T00:48:10.382" v="47"/>
          <ac:spMkLst>
            <pc:docMk/>
            <pc:sldMk cId="1189343224" sldId="260"/>
            <ac:spMk id="11" creationId="{97F434CF-7503-CE4F-8426-C312C6315AD0}"/>
          </ac:spMkLst>
        </pc:spChg>
        <pc:spChg chg="add">
          <ac:chgData name="Yu Fei Qin" userId="S::qino@uwindsor.ca::757e59af-4dc9-4607-ab77-d0f6ec467d48" providerId="AD" clId="Web-{4913896D-28A2-4E6C-B69E-FD5DE3257E60}" dt="2022-05-31T00:48:10.382" v="47"/>
          <ac:spMkLst>
            <pc:docMk/>
            <pc:sldMk cId="1189343224" sldId="260"/>
            <ac:spMk id="13" creationId="{FEDBFB2F-FE34-E349-9484-C275FBE31614}"/>
          </ac:spMkLst>
        </pc:spChg>
        <pc:spChg chg="add">
          <ac:chgData name="Yu Fei Qin" userId="S::qino@uwindsor.ca::757e59af-4dc9-4607-ab77-d0f6ec467d48" providerId="AD" clId="Web-{4913896D-28A2-4E6C-B69E-FD5DE3257E60}" dt="2022-05-31T00:48:10.382" v="47"/>
          <ac:spMkLst>
            <pc:docMk/>
            <pc:sldMk cId="1189343224" sldId="260"/>
            <ac:spMk id="15" creationId="{F6747103-26DE-C441-9AEF-B6F786FC1104}"/>
          </ac:spMkLst>
        </pc:spChg>
        <pc:picChg chg="add mod ord">
          <ac:chgData name="Yu Fei Qin" userId="S::qino@uwindsor.ca::757e59af-4dc9-4607-ab77-d0f6ec467d48" providerId="AD" clId="Web-{4913896D-28A2-4E6C-B69E-FD5DE3257E60}" dt="2022-05-31T00:48:10.382" v="47"/>
          <ac:picMkLst>
            <pc:docMk/>
            <pc:sldMk cId="1189343224" sldId="260"/>
            <ac:picMk id="4" creationId="{8A3DDB5D-98E2-73F5-C97D-17E6FA530D32}"/>
          </ac:picMkLst>
        </pc:picChg>
      </pc:sldChg>
      <pc:sldMasterChg chg="add del addSldLayout delSldLayout">
        <pc:chgData name="Yu Fei Qin" userId="S::qino@uwindsor.ca::757e59af-4dc9-4607-ab77-d0f6ec467d48" providerId="AD" clId="Web-{4913896D-28A2-4E6C-B69E-FD5DE3257E60}" dt="2022-05-31T00:45:21.661" v="19"/>
        <pc:sldMasterMkLst>
          <pc:docMk/>
          <pc:sldMasterMk cId="2460954070" sldId="2147483660"/>
        </pc:sldMasterMkLst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61" v="1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Yu Fei Qin" userId="S::qino@uwindsor.ca::757e59af-4dc9-4607-ab77-d0f6ec467d48" providerId="AD" clId="Web-{4913896D-28A2-4E6C-B69E-FD5DE3257E60}" dt="2022-05-31T00:45:21.614" v="18"/>
        <pc:sldMasterMkLst>
          <pc:docMk/>
          <pc:sldMasterMk cId="1254576174" sldId="2147483750"/>
        </pc:sldMasterMkLst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253192132" sldId="2147483739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3079050053" sldId="2147483740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1168961721" sldId="2147483741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3230214329" sldId="2147483742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1168097986" sldId="2147483743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438536426" sldId="2147483744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2708042621" sldId="2147483745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3310935976" sldId="2147483746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2412306554" sldId="2147483747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3443122370" sldId="2147483748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21.614" v="18"/>
          <pc:sldLayoutMkLst>
            <pc:docMk/>
            <pc:sldMasterMk cId="1254576174" sldId="2147483750"/>
            <pc:sldLayoutMk cId="2338963553" sldId="2147483749"/>
          </pc:sldLayoutMkLst>
        </pc:sldLayoutChg>
      </pc:sldMasterChg>
      <pc:sldMasterChg chg="add del addSldLayout delSldLayout">
        <pc:chgData name="Yu Fei Qin" userId="S::qino@uwindsor.ca::757e59af-4dc9-4607-ab77-d0f6ec467d48" providerId="AD" clId="Web-{4913896D-28A2-4E6C-B69E-FD5DE3257E60}" dt="2022-05-31T00:45:54.880" v="28"/>
        <pc:sldMasterMkLst>
          <pc:docMk/>
          <pc:sldMasterMk cId="2547476027" sldId="2147483763"/>
        </pc:sldMasterMkLst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903523816" sldId="2147483752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3171090590" sldId="2147483753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2616374702" sldId="2147483754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3389193852" sldId="2147483755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1103898592" sldId="2147483756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2709997049" sldId="2147483757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2452984749" sldId="2147483758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36539286" sldId="2147483759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4100245897" sldId="2147483760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1967435040" sldId="2147483761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2547476027" sldId="2147483763"/>
            <pc:sldLayoutMk cId="3207609460" sldId="2147483762"/>
          </pc:sldLayoutMkLst>
        </pc:sldLayoutChg>
      </pc:sldMasterChg>
      <pc:sldMasterChg chg="add del addSldLayout delSldLayout">
        <pc:chgData name="Yu Fei Qin" userId="S::qino@uwindsor.ca::757e59af-4dc9-4607-ab77-d0f6ec467d48" providerId="AD" clId="Web-{4913896D-28A2-4E6C-B69E-FD5DE3257E60}" dt="2022-05-31T00:45:54.833" v="27"/>
        <pc:sldMasterMkLst>
          <pc:docMk/>
          <pc:sldMasterMk cId="2084739358" sldId="2147483764"/>
        </pc:sldMasterMkLst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105381128" sldId="2147483765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1784540655" sldId="2147483766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1185314737" sldId="2147483767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4293584309" sldId="2147483768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3399946361" sldId="2147483769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1534658134" sldId="2147483770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4032397541" sldId="2147483771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2724570664" sldId="2147483772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2637780038" sldId="2147483773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3036537854" sldId="2147483774"/>
          </pc:sldLayoutMkLst>
        </pc:sldLayoutChg>
        <pc:sldLayoutChg chg="add del">
          <pc:chgData name="Yu Fei Qin" userId="S::qino@uwindsor.ca::757e59af-4dc9-4607-ab77-d0f6ec467d48" providerId="AD" clId="Web-{4913896D-28A2-4E6C-B69E-FD5DE3257E60}" dt="2022-05-31T00:45:54.833" v="27"/>
          <pc:sldLayoutMkLst>
            <pc:docMk/>
            <pc:sldMasterMk cId="2084739358" sldId="2147483764"/>
            <pc:sldLayoutMk cId="3695436226" sldId="2147483775"/>
          </pc:sldLayoutMkLst>
        </pc:sldLayoutChg>
      </pc:sldMasterChg>
      <pc:sldMasterChg chg="add addSldLayout">
        <pc:chgData name="Yu Fei Qin" userId="S::qino@uwindsor.ca::757e59af-4dc9-4607-ab77-d0f6ec467d48" providerId="AD" clId="Web-{4913896D-28A2-4E6C-B69E-FD5DE3257E60}" dt="2022-05-31T00:45:54.880" v="28"/>
        <pc:sldMasterMkLst>
          <pc:docMk/>
          <pc:sldMasterMk cId="1059876071" sldId="2147483787"/>
        </pc:sldMasterMkLst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2892350077" sldId="2147483776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1944193375" sldId="2147483777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2876688089" sldId="2147483778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3833831435" sldId="2147483779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2159012741" sldId="2147483780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86404063" sldId="2147483781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2189948095" sldId="2147483782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1275860840" sldId="2147483783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978834909" sldId="2147483784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1087199548" sldId="2147483785"/>
          </pc:sldLayoutMkLst>
        </pc:sldLayoutChg>
        <pc:sldLayoutChg chg="add">
          <pc:chgData name="Yu Fei Qin" userId="S::qino@uwindsor.ca::757e59af-4dc9-4607-ab77-d0f6ec467d48" providerId="AD" clId="Web-{4913896D-28A2-4E6C-B69E-FD5DE3257E60}" dt="2022-05-31T00:45:54.880" v="28"/>
          <pc:sldLayoutMkLst>
            <pc:docMk/>
            <pc:sldMasterMk cId="1059876071" sldId="2147483787"/>
            <pc:sldLayoutMk cId="35768384" sldId="214748378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5/30/2022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4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049" y="1426825"/>
            <a:ext cx="9956588" cy="2722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200">
                <a:ea typeface="Calibri Light"/>
                <a:cs typeface="Calibri Light"/>
              </a:rPr>
              <a:t>How do I add my pronouns on </a:t>
            </a:r>
            <a:r>
              <a:rPr lang="en-US" sz="6200" err="1">
                <a:ea typeface="Calibri Light"/>
                <a:cs typeface="Calibri Light"/>
              </a:rPr>
              <a:t>Uwinsite</a:t>
            </a:r>
            <a:r>
              <a:rPr lang="en-US" sz="6200">
                <a:ea typeface="Calibri Light"/>
                <a:cs typeface="Calibri Light"/>
              </a:rPr>
              <a:t>?</a:t>
            </a:r>
            <a:endParaRPr lang="en-US" sz="6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97" y="4223888"/>
            <a:ext cx="4655719" cy="882904"/>
          </a:xfrm>
        </p:spPr>
        <p:txBody>
          <a:bodyPr>
            <a:normAutofit/>
          </a:bodyPr>
          <a:lstStyle/>
          <a:p>
            <a:r>
              <a:rPr lang="en-US"/>
              <a:t>By Fei </a:t>
            </a:r>
            <a:endParaRPr lang="en-US" dirty="0"/>
          </a:p>
        </p:txBody>
      </p:sp>
      <p:sp>
        <p:nvSpPr>
          <p:cNvPr id="53" name="Cross 26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F5723E-7A99-B007-157B-BD4C73DD0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2F11111-E5E0-FD0B-9B9F-FF648E9A991B}"/>
              </a:ext>
            </a:extLst>
          </p:cNvPr>
          <p:cNvSpPr/>
          <p:nvPr/>
        </p:nvSpPr>
        <p:spPr>
          <a:xfrm>
            <a:off x="10919025" y="3426170"/>
            <a:ext cx="1168400" cy="6894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C101029-6244-868B-0C51-349ACA83C2DA}"/>
              </a:ext>
            </a:extLst>
          </p:cNvPr>
          <p:cNvSpPr/>
          <p:nvPr/>
        </p:nvSpPr>
        <p:spPr>
          <a:xfrm rot="10800000">
            <a:off x="7479138" y="3469712"/>
            <a:ext cx="1081314" cy="703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928238-2F51-02CB-88FC-59CA8E72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0F00DFB-EA34-0AA1-AA52-805EF620F28F}"/>
              </a:ext>
            </a:extLst>
          </p:cNvPr>
          <p:cNvSpPr/>
          <p:nvPr/>
        </p:nvSpPr>
        <p:spPr>
          <a:xfrm>
            <a:off x="1455711" y="3099599"/>
            <a:ext cx="1545771" cy="878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2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B8F84F-A40D-B870-C0A3-13275EAD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17" b="71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190E7CB-1F7E-8E97-093A-31C49583E30C}"/>
              </a:ext>
            </a:extLst>
          </p:cNvPr>
          <p:cNvSpPr/>
          <p:nvPr/>
        </p:nvSpPr>
        <p:spPr>
          <a:xfrm rot="2160000">
            <a:off x="4083468" y="2041667"/>
            <a:ext cx="1415142" cy="9434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3DDB5D-98E2-73F5-C97D-17E6FA530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32" b="2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FF12D6D-1282-4433-06A1-D86F93DDA7E3}"/>
              </a:ext>
            </a:extLst>
          </p:cNvPr>
          <p:cNvSpPr/>
          <p:nvPr/>
        </p:nvSpPr>
        <p:spPr>
          <a:xfrm>
            <a:off x="7464625" y="2090856"/>
            <a:ext cx="1168400" cy="6894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43224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RightStep">
      <a:dk1>
        <a:srgbClr val="000000"/>
      </a:dk1>
      <a:lt1>
        <a:srgbClr val="FFFFFF"/>
      </a:lt1>
      <a:dk2>
        <a:srgbClr val="41242C"/>
      </a:dk2>
      <a:lt2>
        <a:srgbClr val="E2E8E6"/>
      </a:lt2>
      <a:accent1>
        <a:srgbClr val="E7295B"/>
      </a:accent1>
      <a:accent2>
        <a:srgbClr val="D53417"/>
      </a:accent2>
      <a:accent3>
        <a:srgbClr val="E39226"/>
      </a:accent3>
      <a:accent4>
        <a:srgbClr val="AAA812"/>
      </a:accent4>
      <a:accent5>
        <a:srgbClr val="77B220"/>
      </a:accent5>
      <a:accent6>
        <a:srgbClr val="33BD15"/>
      </a:accent6>
      <a:hlink>
        <a:srgbClr val="319379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MadridVTI</vt:lpstr>
      <vt:lpstr>How do I add my pronouns on Uwinsite?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</cp:revision>
  <dcterms:created xsi:type="dcterms:W3CDTF">2022-05-31T00:44:20Z</dcterms:created>
  <dcterms:modified xsi:type="dcterms:W3CDTF">2022-05-31T00:50:58Z</dcterms:modified>
</cp:coreProperties>
</file>